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6105-A79D-4541-8181-93297F7042F6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C6-F1AF-4B85-98F8-0965C30F7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6105-A79D-4541-8181-93297F7042F6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C6-F1AF-4B85-98F8-0965C30F7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6105-A79D-4541-8181-93297F7042F6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C6-F1AF-4B85-98F8-0965C30F7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6105-A79D-4541-8181-93297F7042F6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C6-F1AF-4B85-98F8-0965C30F7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6105-A79D-4541-8181-93297F7042F6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C6-F1AF-4B85-98F8-0965C30F7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6105-A79D-4541-8181-93297F7042F6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C6-F1AF-4B85-98F8-0965C30F7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6105-A79D-4541-8181-93297F7042F6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C6-F1AF-4B85-98F8-0965C30F7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6105-A79D-4541-8181-93297F7042F6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C6-F1AF-4B85-98F8-0965C30F7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6105-A79D-4541-8181-93297F7042F6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C6-F1AF-4B85-98F8-0965C30F7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6105-A79D-4541-8181-93297F7042F6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C6-F1AF-4B85-98F8-0965C30F7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6105-A79D-4541-8181-93297F7042F6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C6-F1AF-4B85-98F8-0965C30F7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16105-A79D-4541-8181-93297F7042F6}" type="datetimeFigureOut">
              <a:rPr lang="en-US" smtClean="0"/>
              <a:pPr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406C6-F1AF-4B85-98F8-0965C30F78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5438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Plant Operation Sequences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Owner\Desktop\hmi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685800"/>
            <a:ext cx="8077200" cy="601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6- Blow Back1</a:t>
            </a:r>
            <a:endParaRPr lang="en-US" dirty="0"/>
          </a:p>
        </p:txBody>
      </p:sp>
      <p:pic>
        <p:nvPicPr>
          <p:cNvPr id="8196" name="Picture 4" descr="C:\Users\Owner\Desktop\hmi\6 blow back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0108" y="838201"/>
            <a:ext cx="8432892" cy="586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6- Blow Back2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C:\Users\Owner\Desktop\hmi\6.1 blow bac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914400"/>
            <a:ext cx="83058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7- Final Vacuum1</a:t>
            </a:r>
            <a:endParaRPr lang="en-US" dirty="0"/>
          </a:p>
        </p:txBody>
      </p:sp>
      <p:pic>
        <p:nvPicPr>
          <p:cNvPr id="10242" name="Picture 2" descr="C:\Users\Owner\Desktop\hmi\7 final vaccume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762000"/>
            <a:ext cx="8305800" cy="58798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7- Final Vacuum2</a:t>
            </a:r>
            <a:endParaRPr lang="en-US" dirty="0"/>
          </a:p>
        </p:txBody>
      </p:sp>
      <p:pic>
        <p:nvPicPr>
          <p:cNvPr id="11266" name="Picture 2" descr="C:\Users\Owner\Desktop\hmi\7.1 final vaccume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14400"/>
            <a:ext cx="8382000" cy="56888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8- Vacuum Hold</a:t>
            </a:r>
            <a:endParaRPr lang="en-US" dirty="0"/>
          </a:p>
        </p:txBody>
      </p:sp>
      <p:pic>
        <p:nvPicPr>
          <p:cNvPr id="12290" name="Picture 2" descr="C:\Users\Owner\Desktop\hmi\8 vaccume hold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914400"/>
            <a:ext cx="8153400" cy="57101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9- Vacuum Release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 descr="C:\Users\Owner\Desktop\hmi\9 vaccume relas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838200"/>
            <a:ext cx="8229600" cy="5766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10- Pump 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38" name="Picture 2" descr="C:\Users\Owner\Desktop\hmi\10 pump bac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838200"/>
            <a:ext cx="8305800" cy="563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Sequence Finish</a:t>
            </a:r>
            <a:endParaRPr lang="en-US" dirty="0"/>
          </a:p>
        </p:txBody>
      </p:sp>
      <p:pic>
        <p:nvPicPr>
          <p:cNvPr id="15362" name="Picture 2" descr="C:\Users\Owner\Desktop\hmi\sequence finish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90600"/>
            <a:ext cx="8305800" cy="55641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1- First Vacuum</a:t>
            </a:r>
            <a:endParaRPr lang="en-US" dirty="0"/>
          </a:p>
        </p:txBody>
      </p:sp>
      <p:pic>
        <p:nvPicPr>
          <p:cNvPr id="2050" name="Picture 2" descr="C:\Users\Owner\Desktop\hmi\1st vaccume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658" y="838200"/>
            <a:ext cx="8520142" cy="58627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2- Pre Flood</a:t>
            </a:r>
            <a:endParaRPr lang="en-US" dirty="0"/>
          </a:p>
        </p:txBody>
      </p:sp>
      <p:pic>
        <p:nvPicPr>
          <p:cNvPr id="3074" name="Picture 2" descr="C:\Users\Owner\Desktop\hmi\2 pree flood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762000"/>
            <a:ext cx="8382000" cy="5900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924800" cy="990600"/>
          </a:xfrm>
        </p:spPr>
        <p:txBody>
          <a:bodyPr/>
          <a:lstStyle/>
          <a:p>
            <a:r>
              <a:rPr lang="en-US" dirty="0" smtClean="0"/>
              <a:t>3-Flood Cycle1</a:t>
            </a:r>
            <a:endParaRPr lang="en-US" dirty="0"/>
          </a:p>
        </p:txBody>
      </p:sp>
      <p:pic>
        <p:nvPicPr>
          <p:cNvPr id="4098" name="Picture 2" descr="C:\Users\Owner\Desktop\hmi\3 flood cycle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762000"/>
            <a:ext cx="8305800" cy="58963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3- Flood Cycle2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Owner\Desktop\hmi\3.1 flood cycl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838201"/>
            <a:ext cx="8382000" cy="601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4-Pressure Cycle1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51" name="Picture 7" descr="C:\Users\Owner\Desktop\hmi\4.1 pressure cycl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14400"/>
            <a:ext cx="84582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4-Pressure Cycle2</a:t>
            </a:r>
            <a:endParaRPr lang="en-US" dirty="0"/>
          </a:p>
        </p:txBody>
      </p:sp>
      <p:pic>
        <p:nvPicPr>
          <p:cNvPr id="4" name="Picture 5" descr="C:\Users\Owner\Desktop\hmi\4.2 pressure cycle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990600"/>
            <a:ext cx="8359112" cy="56568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4-Pressure Cycle3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 descr="C:\Users\Owner\Desktop\hmi\4 pressure cycl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914400"/>
            <a:ext cx="8382000" cy="5708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5- Kick Back</a:t>
            </a:r>
            <a:endParaRPr lang="en-US" dirty="0"/>
          </a:p>
        </p:txBody>
      </p:sp>
      <p:pic>
        <p:nvPicPr>
          <p:cNvPr id="7170" name="Picture 2" descr="C:\Users\Owner\Desktop\hmi\5 kick back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838200"/>
            <a:ext cx="8458200" cy="58792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46</Words>
  <Application>Microsoft Office PowerPoint</Application>
  <PresentationFormat>On-screen Show (4:3)</PresentationFormat>
  <Paragraphs>17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Plant Operation Sequences</vt:lpstr>
      <vt:lpstr>1- First Vacuum</vt:lpstr>
      <vt:lpstr>2- Pre Flood</vt:lpstr>
      <vt:lpstr>3-Flood Cycle1</vt:lpstr>
      <vt:lpstr>3- Flood Cycle2</vt:lpstr>
      <vt:lpstr>4-Pressure Cycle1</vt:lpstr>
      <vt:lpstr>4-Pressure Cycle2</vt:lpstr>
      <vt:lpstr>4-Pressure Cycle3</vt:lpstr>
      <vt:lpstr>5- Kick Back</vt:lpstr>
      <vt:lpstr>6- Blow Back1</vt:lpstr>
      <vt:lpstr>6- Blow Back2</vt:lpstr>
      <vt:lpstr>7- Final Vacuum1</vt:lpstr>
      <vt:lpstr>7- Final Vacuum2</vt:lpstr>
      <vt:lpstr>8- Vacuum Hold</vt:lpstr>
      <vt:lpstr>9- Vacuum Release</vt:lpstr>
      <vt:lpstr>10- Pump Back</vt:lpstr>
      <vt:lpstr>Sequence Finish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Sequels List</dc:title>
  <dc:creator>Owner</dc:creator>
  <cp:lastModifiedBy>Owner</cp:lastModifiedBy>
  <cp:revision>10</cp:revision>
  <dcterms:created xsi:type="dcterms:W3CDTF">2020-11-20T06:22:42Z</dcterms:created>
  <dcterms:modified xsi:type="dcterms:W3CDTF">2020-11-22T09:19:50Z</dcterms:modified>
</cp:coreProperties>
</file>